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358" r:id="rId5"/>
    <p:sldId id="296" r:id="rId6"/>
    <p:sldId id="256" r:id="rId7"/>
    <p:sldId id="377" r:id="rId8"/>
    <p:sldId id="378" r:id="rId9"/>
    <p:sldId id="379" r:id="rId10"/>
    <p:sldId id="380" r:id="rId11"/>
    <p:sldId id="381" r:id="rId12"/>
    <p:sldId id="382" r:id="rId13"/>
    <p:sldId id="384" r:id="rId14"/>
    <p:sldId id="383" r:id="rId15"/>
    <p:sldId id="376" r:id="rId16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EBE"/>
    <a:srgbClr val="990055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0" y="96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20/08/2025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20/08/2025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93366-FA68-AD0E-B6BF-16615D5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535A19-DF8F-282B-3A60-8C84C58C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Starter Task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70197-473D-2B53-4477-3655C7E56C0F}"/>
              </a:ext>
            </a:extLst>
          </p:cNvPr>
          <p:cNvSpPr txBox="1"/>
          <p:nvPr/>
        </p:nvSpPr>
        <p:spPr>
          <a:xfrm>
            <a:off x="1303153" y="1594190"/>
            <a:ext cx="6537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Sign into </a:t>
            </a:r>
            <a:r>
              <a:rPr lang="en-GB" sz="2000" b="1" dirty="0"/>
              <a:t>Glow</a:t>
            </a:r>
            <a:r>
              <a:rPr lang="en-GB" sz="2000" dirty="0"/>
              <a:t> then open </a:t>
            </a:r>
            <a:r>
              <a:rPr lang="en-GB" sz="2000" b="1" dirty="0"/>
              <a:t>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View your </a:t>
            </a:r>
            <a:r>
              <a:rPr lang="en-GB" sz="2000" b="1" dirty="0"/>
              <a:t>assignment feedback</a:t>
            </a:r>
            <a:r>
              <a:rPr lang="en-GB" sz="2000" dirty="0"/>
              <a:t>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Some of you may need to change your answers and </a:t>
            </a:r>
            <a:r>
              <a:rPr lang="en-GB" sz="2000" b="1" dirty="0"/>
              <a:t>re-submit</a:t>
            </a:r>
            <a:endParaRPr lang="en-GB" sz="2000" dirty="0"/>
          </a:p>
        </p:txBody>
      </p:sp>
      <p:pic>
        <p:nvPicPr>
          <p:cNvPr id="1026" name="Picture 2" descr="Microsoft Teams Logo transparent PNG ...">
            <a:extLst>
              <a:ext uri="{FF2B5EF4-FFF2-40B4-BE49-F238E27FC236}">
                <a16:creationId xmlns:a16="http://schemas.microsoft.com/office/drawing/2014/main" id="{9248CC9A-062D-EBE7-FF06-4A1ECC3B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55" y="3954021"/>
            <a:ext cx="2069890" cy="20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7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755B-E30D-3580-77C2-F9E537BD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7B39-05EE-0B9E-78B1-BD7427C2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Other Genres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D9625-C882-55EC-FD9E-1613C5241DCF}"/>
              </a:ext>
            </a:extLst>
          </p:cNvPr>
          <p:cNvSpPr txBox="1"/>
          <p:nvPr/>
        </p:nvSpPr>
        <p:spPr>
          <a:xfrm>
            <a:off x="1357632" y="1843950"/>
            <a:ext cx="2994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A few more genres: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Firework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Still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Black and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Soft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Panoramic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CE7ED-A385-DAAC-9C4A-D76C629D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315" y="2014004"/>
            <a:ext cx="2929264" cy="3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A6FB-D1A8-10C0-BA76-DAC82492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FBDF-518E-05B9-2B88-8825D679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BA7E8-667A-C3D1-11C6-9809439D9C2C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 task today is to research </a:t>
            </a:r>
            <a:r>
              <a:rPr lang="en-GB" b="1" dirty="0"/>
              <a:t>at least 3 </a:t>
            </a:r>
            <a:r>
              <a:rPr lang="en-GB" dirty="0"/>
              <a:t>different photography genres: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are the </a:t>
            </a:r>
            <a:r>
              <a:rPr lang="en-GB" b="1" dirty="0"/>
              <a:t>subjects </a:t>
            </a:r>
            <a:r>
              <a:rPr lang="en-GB" dirty="0"/>
              <a:t>of the genres?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are the </a:t>
            </a:r>
            <a:r>
              <a:rPr lang="en-GB" b="1" dirty="0"/>
              <a:t>challenges</a:t>
            </a:r>
            <a:r>
              <a:rPr lang="en-GB" dirty="0"/>
              <a:t> in capturing those types of photo?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Find examples </a:t>
            </a:r>
            <a:r>
              <a:rPr lang="en-GB" dirty="0"/>
              <a:t>of each genre</a:t>
            </a:r>
          </a:p>
        </p:txBody>
      </p:sp>
    </p:spTree>
    <p:extLst>
      <p:ext uri="{BB962C8B-B14F-4D97-AF65-F5344CB8AC3E}">
        <p14:creationId xmlns:p14="http://schemas.microsoft.com/office/powerpoint/2010/main" val="184083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2759F-6697-5DEE-4E45-768DD26B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E9AD-3688-4D4C-30AA-8953B1A4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81888-D39E-739C-3AD2-9843DFED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03EAC-5C21-DE7F-D5B2-83CBD2551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different photography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describe photography genres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E9CBE-A4F8-28E5-B3FE-6ABD5857B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A454C-1001-0A39-5CEF-6443A78FA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and define different photography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Create a presentation about different photography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077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different photography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describe photography genres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and define different photography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Create a presentation about different photography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Photography Genres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NPA Digital Media</a:t>
            </a:r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32C66687-B496-6DC4-AEE1-44E1E8DE1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5678" y="2751094"/>
            <a:ext cx="1653898" cy="16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E357-ABE3-AA32-70C3-BB3291D1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B1D2-EA00-D7E4-B6E3-BE480A64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0BEF5-D310-C127-DF0C-03C94DE55A1B}"/>
              </a:ext>
            </a:extLst>
          </p:cNvPr>
          <p:cNvSpPr txBox="1"/>
          <p:nvPr/>
        </p:nvSpPr>
        <p:spPr>
          <a:xfrm>
            <a:off x="1357632" y="1843950"/>
            <a:ext cx="6428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Whatever your interests, there is a genre and style of photography for you: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Genres are the broad categories that classify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What</a:t>
            </a:r>
            <a:r>
              <a:rPr lang="en-GB" dirty="0"/>
              <a:t> subject are you capturing?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Styles are the unique visual approaches within those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How</a:t>
            </a:r>
            <a:r>
              <a:rPr lang="en-GB" dirty="0"/>
              <a:t> are you capturing that subject?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Today we will go over a few popular genres of photography.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the examples are photos by me!</a:t>
            </a:r>
          </a:p>
        </p:txBody>
      </p:sp>
    </p:spTree>
    <p:extLst>
      <p:ext uri="{BB962C8B-B14F-4D97-AF65-F5344CB8AC3E}">
        <p14:creationId xmlns:p14="http://schemas.microsoft.com/office/powerpoint/2010/main" val="41450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E6D0-643B-01F5-1248-3372BBEA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68E7-7965-F567-74AD-EA5A7014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Portrait Photography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01B14-9294-AAE4-2CC6-2310E65503CD}"/>
              </a:ext>
            </a:extLst>
          </p:cNvPr>
          <p:cNvSpPr txBox="1"/>
          <p:nvPr/>
        </p:nvSpPr>
        <p:spPr>
          <a:xfrm>
            <a:off x="1357632" y="1843950"/>
            <a:ext cx="642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Focuses on capturing the personality and emotions of individuals or groups.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F6470-E4CC-6A72-9BCC-EEE8B5D5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3075345"/>
            <a:ext cx="2404194" cy="320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BB1A8F-0FDE-1034-4C78-4A0CB77C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20" y="3075346"/>
            <a:ext cx="4269504" cy="320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1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2D007-B837-1C76-A8DA-86BA152C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F8CA-5A45-51C6-9860-6F1EBD51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Landscape Photography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D5840-0BE2-57A8-EB37-7EE7CD75550C}"/>
              </a:ext>
            </a:extLst>
          </p:cNvPr>
          <p:cNvSpPr txBox="1"/>
          <p:nvPr/>
        </p:nvSpPr>
        <p:spPr>
          <a:xfrm>
            <a:off x="1357632" y="1843950"/>
            <a:ext cx="642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Emphasizes the beauty of natural scenes, often showcasing expansive vistas.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E16A3F-0E1F-F00F-306D-06A19064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12" y="3232566"/>
            <a:ext cx="2287675" cy="30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24357A-461E-E647-091D-DE799BA7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9" y="3232565"/>
            <a:ext cx="4572000" cy="30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254F-5BDD-4115-D01D-4371887E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AF42-B192-0E9B-9757-076A279B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Street Photography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FA62-FD97-D2F2-A9F4-63D18FFD3CBB}"/>
              </a:ext>
            </a:extLst>
          </p:cNvPr>
          <p:cNvSpPr txBox="1"/>
          <p:nvPr/>
        </p:nvSpPr>
        <p:spPr>
          <a:xfrm>
            <a:off x="1357632" y="1843950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Captures candid moments of everyday life in public spaces.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4F9E43-2DD1-4F50-6B19-B7BACE5C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11" y="3169511"/>
            <a:ext cx="2443734" cy="325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B8D1FE-209B-63B3-0695-C99D75F4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29" y="3169511"/>
            <a:ext cx="2175142" cy="325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68271C8-AC15-26C6-86E0-34246C7F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56" y="3169513"/>
            <a:ext cx="2443733" cy="325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6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2BA8C-A44A-E40B-B819-E44632C3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BF49-B0B6-2F9B-8C0C-BC417102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Wildlife Photography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6F56A-9BCA-AC4E-A2E7-D2750160864A}"/>
              </a:ext>
            </a:extLst>
          </p:cNvPr>
          <p:cNvSpPr txBox="1"/>
          <p:nvPr/>
        </p:nvSpPr>
        <p:spPr>
          <a:xfrm>
            <a:off x="1357632" y="1843950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Dedicated to photographing animals in their natural habitats.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0C08C-7F29-4D1A-6AD6-92A05BBE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3096253"/>
            <a:ext cx="4425696" cy="3010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9B0EF-3817-8F94-655A-8F85BB1F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73" y="3096253"/>
            <a:ext cx="2513231" cy="30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75CF-AE12-6336-1F16-A4F6668F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AEAE-90C6-F98F-3BCA-D63D60800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Sports Photography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D40A-440E-B4C2-7F95-4349D1BDDF05}"/>
              </a:ext>
            </a:extLst>
          </p:cNvPr>
          <p:cNvSpPr txBox="1"/>
          <p:nvPr/>
        </p:nvSpPr>
        <p:spPr>
          <a:xfrm>
            <a:off x="1357632" y="1843950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Captures the action and excitement of sporting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E7EB2-EC95-AD7B-9790-D0296267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3" y="2962656"/>
            <a:ext cx="2393305" cy="298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04259-BE68-D068-892C-082181D7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108" y="2962656"/>
            <a:ext cx="4672109" cy="29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1787</TotalTime>
  <Words>288</Words>
  <Application>Microsoft Office PowerPoint</Application>
  <PresentationFormat>On-screen Show (4:3)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Monoline</vt:lpstr>
      <vt:lpstr>Starter Task</vt:lpstr>
      <vt:lpstr>Learning intentions and success criteria</vt:lpstr>
      <vt:lpstr>Photography Genres</vt:lpstr>
      <vt:lpstr>Introduction</vt:lpstr>
      <vt:lpstr>Portrait Photography</vt:lpstr>
      <vt:lpstr>Landscape Photography</vt:lpstr>
      <vt:lpstr>Street Photography</vt:lpstr>
      <vt:lpstr>Wildlife Photography</vt:lpstr>
      <vt:lpstr>Sports Photography</vt:lpstr>
      <vt:lpstr>Other Genres</vt:lpstr>
      <vt:lpstr>Presentation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TWang (Bellahouston)</cp:lastModifiedBy>
  <cp:revision>134</cp:revision>
  <cp:lastPrinted>2025-08-18T09:52:00Z</cp:lastPrinted>
  <dcterms:created xsi:type="dcterms:W3CDTF">2025-02-10T23:03:02Z</dcterms:created>
  <dcterms:modified xsi:type="dcterms:W3CDTF">2025-08-20T09:32:38Z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